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0" r:id="rId3"/>
    <p:sldId id="259" r:id="rId4"/>
    <p:sldId id="261" r:id="rId5"/>
    <p:sldId id="260" r:id="rId6"/>
    <p:sldId id="262" r:id="rId7"/>
    <p:sldId id="263" r:id="rId8"/>
    <p:sldId id="271" r:id="rId9"/>
    <p:sldId id="272" r:id="rId10"/>
    <p:sldId id="264" r:id="rId11"/>
    <p:sldId id="273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2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9324D-736C-4521-902C-E171322BDD32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CDE5A0-E0EA-4E79-8A9D-490C77C3E1D1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6A9DFD-D01D-46F2-9F5D-64CD124556CA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985F1D-99DE-4FE8-9093-377AC3915E25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4D16E-427E-461B-B316-99E3B1E340F1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16C3F1-EAB4-40C7-A804-E4164A432ACC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3AB179-A7B4-4F53-8FBC-DA521D7752CD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C475E4-8A13-4296-8284-4EFC212D9D0C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AC308-8BE6-45DD-8B68-B04D02410B09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254269-30BB-4415-A3F6-02D389D24D09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CBBB0-50A8-412C-AC83-6C1A96035CC9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4D8AF99-1FFE-484F-999D-5C9E0DFBE297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CB91F3-7F1A-4CB0-9F29-9C199284DBA2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AA6CE81-F21E-4C48-B40D-AB03A3BE863B}" type="datetime1">
              <a:rPr lang="it-IT" smtClean="0"/>
              <a:t>03/05/2020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tango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8468" y="1957055"/>
            <a:ext cx="9036999" cy="1577359"/>
          </a:xfrm>
        </p:spPr>
        <p:txBody>
          <a:bodyPr rtlCol="0">
            <a:normAutofit/>
          </a:bodyPr>
          <a:lstStyle/>
          <a:p>
            <a:pPr algn="r" rtl="0"/>
            <a:r>
              <a:rPr lang="it-IT" dirty="0"/>
              <a:t>  la storia contemporanea </a:t>
            </a:r>
            <a:br>
              <a:rPr lang="it-IT" dirty="0"/>
            </a:br>
            <a:r>
              <a:rPr lang="it-IT" dirty="0"/>
              <a:t> nei disegni di Mauro </a:t>
            </a:r>
            <a:r>
              <a:rPr lang="it-IT" dirty="0" err="1"/>
              <a:t>biani</a:t>
            </a:r>
            <a:endParaRPr lang="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904561-9CBC-4A2E-992D-D7ADD568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40" y="1853205"/>
            <a:ext cx="1042506" cy="542591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endParaRPr lang="it" dirty="0"/>
          </a:p>
          <a:p>
            <a:pPr rtl="0"/>
            <a:endParaRPr lang="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magine 5" descr="Primo piano di un logo&#10;&#10;Descrizione generata automaticament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489839"/>
            <a:ext cx="11260667" cy="284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3036BF-6C26-45A4-9F70-801C9B60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3" y="2071492"/>
            <a:ext cx="1042506" cy="54259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4B56997-DAAD-4A40-96AF-8101BE5DE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34" y="1853205"/>
            <a:ext cx="1042506" cy="5425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64E5E80-E1B6-479B-9A41-A2AB01D94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6" y="479357"/>
            <a:ext cx="6768168" cy="1446774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DF8C975-A34B-4214-A8B1-2BB6FD2A02D3}"/>
              </a:ext>
            </a:extLst>
          </p:cNvPr>
          <p:cNvSpPr/>
          <p:nvPr/>
        </p:nvSpPr>
        <p:spPr>
          <a:xfrm>
            <a:off x="5844211" y="5512905"/>
            <a:ext cx="1728000" cy="75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7A0E457-18B3-407A-BF90-9F13693F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34" y="609668"/>
            <a:ext cx="4929778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EB7506-92E2-4EDB-8247-DA91472A7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5208798"/>
            <a:ext cx="3031852" cy="1188000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21 novembre 2019</a:t>
            </a:r>
          </a:p>
        </p:txBody>
      </p:sp>
    </p:spTree>
    <p:extLst>
      <p:ext uri="{BB962C8B-B14F-4D97-AF65-F5344CB8AC3E}">
        <p14:creationId xmlns:p14="http://schemas.microsoft.com/office/powerpoint/2010/main" val="400093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F2D6AC1-2B79-40DF-B483-4E4D5E579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98" y="596417"/>
            <a:ext cx="4518225" cy="5832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C1B8D6-2A1A-4BD0-A726-F6F43E68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375" y="5181601"/>
            <a:ext cx="3044334" cy="1214504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8 novembre 2019</a:t>
            </a:r>
          </a:p>
        </p:txBody>
      </p:sp>
    </p:spTree>
    <p:extLst>
      <p:ext uri="{BB962C8B-B14F-4D97-AF65-F5344CB8AC3E}">
        <p14:creationId xmlns:p14="http://schemas.microsoft.com/office/powerpoint/2010/main" val="385922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155D957-ED28-49CF-BA9D-B744A1B75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69" y="604550"/>
            <a:ext cx="4474348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4E6B54-83C2-41BA-94CC-E67AEB95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5208794"/>
            <a:ext cx="3031852" cy="1188000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22 ottobre 2019</a:t>
            </a:r>
          </a:p>
        </p:txBody>
      </p:sp>
    </p:spTree>
    <p:extLst>
      <p:ext uri="{BB962C8B-B14F-4D97-AF65-F5344CB8AC3E}">
        <p14:creationId xmlns:p14="http://schemas.microsoft.com/office/powerpoint/2010/main" val="163593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BA00642-A3FF-40CB-9C3D-02FA10923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37" y="609668"/>
            <a:ext cx="4631503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1675CC-47D4-4392-8384-68C0711E3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5208791"/>
            <a:ext cx="3031852" cy="1188000"/>
          </a:xfrm>
        </p:spPr>
        <p:txBody>
          <a:bodyPr>
            <a:normAutofit/>
          </a:bodyPr>
          <a:lstStyle/>
          <a:p>
            <a:r>
              <a:rPr lang="it-IT" sz="2400" dirty="0"/>
              <a:t>«il manifesto», 6 settembre 2019</a:t>
            </a:r>
          </a:p>
        </p:txBody>
      </p:sp>
    </p:spTree>
    <p:extLst>
      <p:ext uri="{BB962C8B-B14F-4D97-AF65-F5344CB8AC3E}">
        <p14:creationId xmlns:p14="http://schemas.microsoft.com/office/powerpoint/2010/main" val="193699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C0062E6-1E30-4C06-98DE-D5709432B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70" y="595762"/>
            <a:ext cx="4616896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BBC534-630C-4247-935A-E7D1D15C8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5195542"/>
            <a:ext cx="3031852" cy="1188000"/>
          </a:xfrm>
        </p:spPr>
        <p:txBody>
          <a:bodyPr>
            <a:normAutofit/>
          </a:bodyPr>
          <a:lstStyle/>
          <a:p>
            <a:r>
              <a:rPr lang="it-IT" sz="2400" dirty="0"/>
              <a:t>«il manifesto», 20 aprile 2019</a:t>
            </a:r>
          </a:p>
        </p:txBody>
      </p:sp>
    </p:spTree>
    <p:extLst>
      <p:ext uri="{BB962C8B-B14F-4D97-AF65-F5344CB8AC3E}">
        <p14:creationId xmlns:p14="http://schemas.microsoft.com/office/powerpoint/2010/main" val="331812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E9DAA0E-C3F7-43B1-B365-6C38FBB50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4" t="3128" r="1233" b="5858"/>
          <a:stretch/>
        </p:blipFill>
        <p:spPr>
          <a:xfrm>
            <a:off x="7298991" y="601487"/>
            <a:ext cx="4446191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565A9C-9647-4314-AB9D-DA158E7D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5208792"/>
            <a:ext cx="3031852" cy="1188000"/>
          </a:xfrm>
        </p:spPr>
        <p:txBody>
          <a:bodyPr>
            <a:normAutofit/>
          </a:bodyPr>
          <a:lstStyle/>
          <a:p>
            <a:r>
              <a:rPr lang="it-IT" sz="2400" dirty="0"/>
              <a:t>«il manifesto», 28 dicembre 2018</a:t>
            </a:r>
          </a:p>
        </p:txBody>
      </p:sp>
    </p:spTree>
    <p:extLst>
      <p:ext uri="{BB962C8B-B14F-4D97-AF65-F5344CB8AC3E}">
        <p14:creationId xmlns:p14="http://schemas.microsoft.com/office/powerpoint/2010/main" val="359365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7932DCF-87B7-4F4B-9DC1-321F146C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31" y="596415"/>
            <a:ext cx="4942357" cy="5832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405F76-3F5C-4060-A290-296393D1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365" y="5141843"/>
            <a:ext cx="3097344" cy="1254951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1° maggio 2020</a:t>
            </a:r>
          </a:p>
        </p:txBody>
      </p:sp>
    </p:spTree>
    <p:extLst>
      <p:ext uri="{BB962C8B-B14F-4D97-AF65-F5344CB8AC3E}">
        <p14:creationId xmlns:p14="http://schemas.microsoft.com/office/powerpoint/2010/main" val="327909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19AF666-A8A8-45CD-BE11-CE681B113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52" y="609670"/>
            <a:ext cx="4899086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BE0502-E6D2-4DCC-9BF2-AA2999496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617" y="5128591"/>
            <a:ext cx="3084092" cy="1283437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29 febbraio 2020 </a:t>
            </a:r>
          </a:p>
        </p:txBody>
      </p:sp>
    </p:spTree>
    <p:extLst>
      <p:ext uri="{BB962C8B-B14F-4D97-AF65-F5344CB8AC3E}">
        <p14:creationId xmlns:p14="http://schemas.microsoft.com/office/powerpoint/2010/main" val="32491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57AECFE-49C9-481E-B134-CED397698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0" y="609670"/>
            <a:ext cx="4935768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2F5F0E-243F-49D4-BC35-6B30B7292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877" y="5168348"/>
            <a:ext cx="3017831" cy="1228445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27 febbraio 2020</a:t>
            </a:r>
          </a:p>
        </p:txBody>
      </p:sp>
    </p:spTree>
    <p:extLst>
      <p:ext uri="{BB962C8B-B14F-4D97-AF65-F5344CB8AC3E}">
        <p14:creationId xmlns:p14="http://schemas.microsoft.com/office/powerpoint/2010/main" val="246932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8717886-A364-40AC-B44E-645536030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85" y="609668"/>
            <a:ext cx="4947813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D77643-C467-4D2A-AE23-9B93B47DD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5208790"/>
            <a:ext cx="3031852" cy="1188000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21 febbraio 2020</a:t>
            </a:r>
          </a:p>
        </p:txBody>
      </p:sp>
    </p:spTree>
    <p:extLst>
      <p:ext uri="{BB962C8B-B14F-4D97-AF65-F5344CB8AC3E}">
        <p14:creationId xmlns:p14="http://schemas.microsoft.com/office/powerpoint/2010/main" val="164940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5BA08DA-336A-483A-A204-115954EC5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06" y="609668"/>
            <a:ext cx="4918267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C7BDC0-647D-4A91-908F-596D90943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625" y="5168345"/>
            <a:ext cx="3031083" cy="1228445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11 febbraio 2020</a:t>
            </a:r>
          </a:p>
        </p:txBody>
      </p:sp>
    </p:spTree>
    <p:extLst>
      <p:ext uri="{BB962C8B-B14F-4D97-AF65-F5344CB8AC3E}">
        <p14:creationId xmlns:p14="http://schemas.microsoft.com/office/powerpoint/2010/main" val="324905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8FB1531-7D0A-45CD-8083-A7C21A390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61" y="1147337"/>
            <a:ext cx="7497519" cy="3024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EBC5B9-A178-42C1-B999-B4513A825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625" y="5076272"/>
            <a:ext cx="3031083" cy="1178755"/>
          </a:xfrm>
        </p:spPr>
        <p:txBody>
          <a:bodyPr>
            <a:normAutofit/>
          </a:bodyPr>
          <a:lstStyle/>
          <a:p>
            <a:r>
              <a:rPr lang="it-IT" sz="2400" dirty="0"/>
              <a:t>«L’Espresso», 11 febbraio 2020</a:t>
            </a:r>
          </a:p>
        </p:txBody>
      </p:sp>
    </p:spTree>
    <p:extLst>
      <p:ext uri="{BB962C8B-B14F-4D97-AF65-F5344CB8AC3E}">
        <p14:creationId xmlns:p14="http://schemas.microsoft.com/office/powerpoint/2010/main" val="344656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E5EF1AB-8FC4-4BF0-AAB0-0EA1425CF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06" y="1144664"/>
            <a:ext cx="7524000" cy="3310561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391068-8B57-449B-B663-93E020816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625" y="5221356"/>
            <a:ext cx="3031083" cy="1175437"/>
          </a:xfrm>
        </p:spPr>
        <p:txBody>
          <a:bodyPr>
            <a:normAutofit/>
          </a:bodyPr>
          <a:lstStyle/>
          <a:p>
            <a:r>
              <a:rPr lang="it-IT" sz="2400" dirty="0"/>
              <a:t>«L’Espresso», 31 dicembre 2019</a:t>
            </a:r>
          </a:p>
        </p:txBody>
      </p:sp>
    </p:spTree>
    <p:extLst>
      <p:ext uri="{BB962C8B-B14F-4D97-AF65-F5344CB8AC3E}">
        <p14:creationId xmlns:p14="http://schemas.microsoft.com/office/powerpoint/2010/main" val="372106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3DD7AA0-0AC5-4F3D-8A7A-042F220CC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78" y="609669"/>
            <a:ext cx="4923801" cy="5796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0ABAB4-3CD8-4CD3-B82F-3DFBB023C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5195542"/>
            <a:ext cx="3031852" cy="1188000"/>
          </a:xfrm>
        </p:spPr>
        <p:txBody>
          <a:bodyPr>
            <a:normAutofit/>
          </a:bodyPr>
          <a:lstStyle/>
          <a:p>
            <a:r>
              <a:rPr lang="it-IT" sz="2400" dirty="0"/>
              <a:t>«La Repubblica», 4 dicembre 2019</a:t>
            </a:r>
          </a:p>
        </p:txBody>
      </p:sp>
    </p:spTree>
    <p:extLst>
      <p:ext uri="{BB962C8B-B14F-4D97-AF65-F5344CB8AC3E}">
        <p14:creationId xmlns:p14="http://schemas.microsoft.com/office/powerpoint/2010/main" val="25247603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63_TF33552983" id="{792024A4-83F0-453F-A4BD-1CB3E5CCBFB1}" vid="{E95525AB-6E82-4195-972A-6448D521CC3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{0E9F9C39-38CC-4929-A6A0-7DAC33A2C57A}tf33552983</Template>
  <TotalTime>0</TotalTime>
  <Words>108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Franklin Gothic Demi</vt:lpstr>
      <vt:lpstr>Wingdings 2</vt:lpstr>
      <vt:lpstr>DividendVTI</vt:lpstr>
      <vt:lpstr>  la storia contemporanea   nei disegni di Mauro biani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2020-04-28T13:13:18Z</dcterms:created>
  <dcterms:modified xsi:type="dcterms:W3CDTF">2020-05-03T12:33:21Z</dcterms:modified>
</cp:coreProperties>
</file>